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1267B-B242-4760-A242-FB2FADDB9185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06A29-7ACE-4410-A2B4-6A6D76B3DCA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06A29-7ACE-4410-A2B4-6A6D76B3DCA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FB59E22-F234-4EEE-8CC3-7BF6E645A480}" type="datetimeFigureOut">
              <a:rPr lang="en-GB" smtClean="0"/>
              <a:pPr/>
              <a:t>10/07/2015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8AE099C7-3AB9-4D29-B0A3-8C0C13B8D83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8077200" cy="1673352"/>
          </a:xfrm>
        </p:spPr>
        <p:txBody>
          <a:bodyPr>
            <a:noAutofit/>
          </a:bodyPr>
          <a:lstStyle/>
          <a:p>
            <a:pPr algn="ctr"/>
            <a:r>
              <a:rPr lang="en-GB" sz="8000" dirty="0" smtClean="0">
                <a:solidFill>
                  <a:schemeClr val="tx1"/>
                </a:solidFill>
              </a:rPr>
              <a:t>Muddiest </a:t>
            </a:r>
            <a:br>
              <a:rPr lang="en-GB" sz="8000" dirty="0" smtClean="0">
                <a:solidFill>
                  <a:schemeClr val="tx1"/>
                </a:solidFill>
              </a:rPr>
            </a:br>
            <a:r>
              <a:rPr lang="en-GB" sz="8000" dirty="0" smtClean="0">
                <a:solidFill>
                  <a:schemeClr val="tx1"/>
                </a:solidFill>
              </a:rPr>
              <a:t>Point</a:t>
            </a:r>
            <a:endParaRPr lang="en-GB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Muddiest  Point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  <a:solidFill>
            <a:schemeClr val="bg1">
              <a:lumMod val="50000"/>
            </a:schemeClr>
          </a:solidFill>
        </p:spPr>
        <p:txBody>
          <a:bodyPr/>
          <a:lstStyle/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The muddiest point is what you find </a:t>
            </a:r>
          </a:p>
          <a:p>
            <a:pPr algn="ctr">
              <a:buNone/>
            </a:pPr>
            <a:r>
              <a:rPr lang="en-GB" dirty="0" smtClean="0"/>
              <a:t>most unclear or confusing.</a:t>
            </a:r>
            <a:endParaRPr lang="en-GB" dirty="0"/>
          </a:p>
        </p:txBody>
      </p:sp>
      <p:pic>
        <p:nvPicPr>
          <p:cNvPr id="1027" name="Picture 3" descr="C:\Users\Giselle\AppData\Local\Microsoft\Windows\Temporary Internet Files\Content.IE5\95RV8KLP\150px-Sad_face.svg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3356990"/>
            <a:ext cx="2826048" cy="2592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4800" dirty="0" smtClean="0">
                <a:solidFill>
                  <a:schemeClr val="bg1"/>
                </a:solidFill>
              </a:rPr>
              <a:t>Muddiest  Point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5"/>
          </a:xfrm>
          <a:solidFill>
            <a:schemeClr val="bg1">
              <a:lumMod val="75000"/>
            </a:schemeClr>
          </a:solidFill>
        </p:spPr>
        <p:txBody>
          <a:bodyPr/>
          <a:lstStyle/>
          <a:p>
            <a:pPr>
              <a:buNone/>
            </a:pPr>
            <a:r>
              <a:rPr lang="en-GB" dirty="0" smtClean="0"/>
              <a:t>	</a:t>
            </a:r>
          </a:p>
          <a:p>
            <a:pPr algn="ctr">
              <a:buNone/>
            </a:pPr>
            <a:r>
              <a:rPr lang="en-GB" dirty="0" smtClean="0"/>
              <a:t>This activity helps to assess where you are having difficulties.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Muddiest  Point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GB" dirty="0" smtClean="0"/>
              <a:t>…So that it all becomes clear.</a:t>
            </a:r>
            <a:endParaRPr lang="en-GB" dirty="0"/>
          </a:p>
        </p:txBody>
      </p:sp>
      <p:pic>
        <p:nvPicPr>
          <p:cNvPr id="4" name="Picture 2" descr="C:\Users\Giselle\AppData\Local\Microsoft\Windows\Temporary Internet Files\Content.IE5\95RV8KLP\Smile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996953"/>
            <a:ext cx="3168352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</TotalTime>
  <Words>28</Words>
  <Application>Microsoft Office PowerPoint</Application>
  <PresentationFormat>On-screen Show (4:3)</PresentationFormat>
  <Paragraphs>11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Module</vt:lpstr>
      <vt:lpstr>Muddiest  Point</vt:lpstr>
      <vt:lpstr>Muddiest  Point</vt:lpstr>
      <vt:lpstr>Muddiest  Point</vt:lpstr>
      <vt:lpstr>Muddiest  Point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Giselle</dc:creator>
  <cp:lastModifiedBy>Giselle</cp:lastModifiedBy>
  <cp:revision>6</cp:revision>
  <dcterms:created xsi:type="dcterms:W3CDTF">2015-07-10T14:49:27Z</dcterms:created>
  <dcterms:modified xsi:type="dcterms:W3CDTF">2015-07-10T15:14:27Z</dcterms:modified>
</cp:coreProperties>
</file>